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71" r:id="rId7"/>
    <p:sldId id="262" r:id="rId8"/>
    <p:sldId id="263" r:id="rId9"/>
    <p:sldId id="264" r:id="rId10"/>
    <p:sldId id="265" r:id="rId11"/>
    <p:sldId id="267" r:id="rId12"/>
    <p:sldId id="266" r:id="rId13"/>
    <p:sldId id="272" r:id="rId14"/>
    <p:sldId id="269" r:id="rId15"/>
    <p:sldId id="273" r:id="rId16"/>
    <p:sldId id="275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C9D77-A597-477C-BB44-92F918422B6A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35FA4-2B53-4F63-9952-ABEB0CEDD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63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35FA4-2B53-4F63-9952-ABEB0CEDD6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88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35FA4-2B53-4F63-9952-ABEB0CEDD6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44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35FA4-2B53-4F63-9952-ABEB0CEDD6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07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35FA4-2B53-4F63-9952-ABEB0CEDD6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17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DC51595-CF56-4A34-B4CE-3012C01AD643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C8D517-F0CF-4872-8E13-DFC71350DFB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1595-CF56-4A34-B4CE-3012C01AD643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D517-F0CF-4872-8E13-DFC71350DF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DC51595-CF56-4A34-B4CE-3012C01AD643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4C8D517-F0CF-4872-8E13-DFC71350DFB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1595-CF56-4A34-B4CE-3012C01AD643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C8D517-F0CF-4872-8E13-DFC71350DF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1595-CF56-4A34-B4CE-3012C01AD643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4C8D517-F0CF-4872-8E13-DFC71350DFB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DC51595-CF56-4A34-B4CE-3012C01AD643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4C8D517-F0CF-4872-8E13-DFC71350DF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DC51595-CF56-4A34-B4CE-3012C01AD643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4C8D517-F0CF-4872-8E13-DFC71350DFB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1595-CF56-4A34-B4CE-3012C01AD643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C8D517-F0CF-4872-8E13-DFC71350DF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1595-CF56-4A34-B4CE-3012C01AD643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C8D517-F0CF-4872-8E13-DFC71350DF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1595-CF56-4A34-B4CE-3012C01AD643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C8D517-F0CF-4872-8E13-DFC71350DFB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DC51595-CF56-4A34-B4CE-3012C01AD643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4C8D517-F0CF-4872-8E13-DFC71350DFB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DC51595-CF56-4A34-B4CE-3012C01AD643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4C8D517-F0CF-4872-8E13-DFC71350DF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ustubh\Desktop\AB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844" y="51137"/>
            <a:ext cx="6114111" cy="1091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6209832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</a:rPr>
              <a:t>Kaustubh  Thirumalai</a:t>
            </a:r>
            <a:endParaRPr lang="en-US"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821906" cy="63036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8339">
            <a:off x="1141351" y="2606355"/>
            <a:ext cx="6378233" cy="118025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336" y="5242178"/>
            <a:ext cx="4700588" cy="64626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0784">
            <a:off x="274026" y="1533664"/>
            <a:ext cx="3334756" cy="91727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4671">
            <a:off x="5688178" y="4135368"/>
            <a:ext cx="3150716" cy="93536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6069">
            <a:off x="182852" y="4302446"/>
            <a:ext cx="4429236" cy="8361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11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Witty Literature</a:t>
            </a:r>
            <a:endParaRPr lang="en-US" dirty="0"/>
          </a:p>
        </p:txBody>
      </p:sp>
      <p:pic>
        <p:nvPicPr>
          <p:cNvPr id="4" name="Picture 2" descr="C:\Users\Kaustubh\Desktop\AB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0902"/>
            <a:ext cx="2895600" cy="51709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/>
          <a:extLst/>
        </p:spPr>
      </p:pic>
      <p:pic>
        <p:nvPicPr>
          <p:cNvPr id="7170" name="Picture 2" descr="http://2.bp.blogspot.com/-Gp8K5pauQCg/TzH8Uf1XPmI/AAAAAAAAAn8/97VWtDpOu5g/s1600/Plankt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752600"/>
            <a:ext cx="860623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blog.mainstreethost.com/wp-content/uploads/2012/11/Grammar-Nazi-Peanut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02472"/>
            <a:ext cx="4431011" cy="453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30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Witty Literature</a:t>
            </a:r>
            <a:r>
              <a:rPr lang="en-US" dirty="0"/>
              <a:t>: Awesome Abstracts</a:t>
            </a:r>
          </a:p>
        </p:txBody>
      </p:sp>
      <p:pic>
        <p:nvPicPr>
          <p:cNvPr id="4" name="Picture 2" descr="C:\Users\Kaustubh\Desktop\AB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0902"/>
            <a:ext cx="2895600" cy="51709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/>
          <a:extLst/>
        </p:spPr>
      </p:pic>
      <p:pic>
        <p:nvPicPr>
          <p:cNvPr id="10242" name="Picture 2" descr="http://2.bp.blogspot.com/-DnSxWB31Q8Q/UP4-7MebQKI/AAAAAAAAA4A/htWlYXlC7ls/s1600/OhWe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55" y="2209800"/>
            <a:ext cx="866494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086600" cy="474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07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Controversy!</a:t>
            </a:r>
            <a:endParaRPr lang="en-US" dirty="0"/>
          </a:p>
        </p:txBody>
      </p:sp>
      <p:pic>
        <p:nvPicPr>
          <p:cNvPr id="4" name="Picture 2" descr="C:\Users\Kaustubh\Desktop\AB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0902"/>
            <a:ext cx="2895600" cy="51709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/>
          <a:ex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6061561" cy="3264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738" y="3562350"/>
            <a:ext cx="2745384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82592"/>
            <a:ext cx="3141416" cy="24825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37362"/>
            <a:ext cx="3303125" cy="1773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68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Controversy!</a:t>
            </a:r>
            <a:endParaRPr lang="en-US" dirty="0"/>
          </a:p>
        </p:txBody>
      </p:sp>
      <p:pic>
        <p:nvPicPr>
          <p:cNvPr id="4" name="Picture 2" descr="C:\Users\Kaustubh\Desktop\AB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0902"/>
            <a:ext cx="2895600" cy="51709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/>
          <a:extLst/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45" y="1524000"/>
            <a:ext cx="5867400" cy="486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45" y="4572000"/>
            <a:ext cx="6368955" cy="130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urved Connector 4"/>
          <p:cNvCxnSpPr>
            <a:stCxn id="11266" idx="1"/>
            <a:endCxn id="6" idx="2"/>
          </p:cNvCxnSpPr>
          <p:nvPr/>
        </p:nvCxnSpPr>
        <p:spPr>
          <a:xfrm rot="10800000">
            <a:off x="716573" y="3578663"/>
            <a:ext cx="686872" cy="1644309"/>
          </a:xfrm>
          <a:prstGeom prst="curved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850" y="2932331"/>
            <a:ext cx="140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Cited 153 times!</a:t>
            </a:r>
            <a:endParaRPr lang="en-US" b="1" dirty="0"/>
          </a:p>
        </p:txBody>
      </p:sp>
      <p:pic>
        <p:nvPicPr>
          <p:cNvPr id="11" name="Picture 3" descr="C:\Users\Kaustubh\Documents\UT - JSG\BrownBag\ABiz\Gifs\03 - Karat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82" y="18288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46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Bizarre Science!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039100" cy="24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33799"/>
            <a:ext cx="463867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Kaustubh\Desktop\AB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0902"/>
            <a:ext cx="2895600" cy="51709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92268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Bizarre Science!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5073"/>
            <a:ext cx="5213731" cy="260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16143"/>
            <a:ext cx="6336002" cy="274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Kaustubh\Desktop\AB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0902"/>
            <a:ext cx="2895600" cy="51709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82496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Quirky Field Pictures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93" y="1550831"/>
            <a:ext cx="3048000" cy="458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10436"/>
            <a:ext cx="4191000" cy="4834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20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85304" y="4419600"/>
            <a:ext cx="5178552" cy="2209800"/>
          </a:xfrm>
        </p:spPr>
        <p:txBody>
          <a:bodyPr/>
          <a:lstStyle/>
          <a:p>
            <a:r>
              <a:rPr lang="en-US" dirty="0" smtClean="0"/>
              <a:t>1-2mins/Brown Bag</a:t>
            </a:r>
          </a:p>
          <a:p>
            <a:r>
              <a:rPr lang="en-US" dirty="0" smtClean="0"/>
              <a:t>Preferably topic related</a:t>
            </a:r>
          </a:p>
          <a:p>
            <a:r>
              <a:rPr lang="en-US" dirty="0" smtClean="0"/>
              <a:t>Archive</a:t>
            </a:r>
          </a:p>
          <a:p>
            <a:r>
              <a:rPr lang="en-US" dirty="0" smtClean="0"/>
              <a:t>Welcome any/all suggestions!</a:t>
            </a:r>
          </a:p>
          <a:p>
            <a:endParaRPr lang="en-US" dirty="0"/>
          </a:p>
        </p:txBody>
      </p:sp>
      <p:pic>
        <p:nvPicPr>
          <p:cNvPr id="13315" name="Picture 3" descr="C:\Users\Kaustubh\Documents\UT - JSG\BrownBag\ABiz\Gifs\04 - Bow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3886200" cy="279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96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744" y="152400"/>
            <a:ext cx="6501856" cy="990600"/>
          </a:xfrm>
        </p:spPr>
        <p:txBody>
          <a:bodyPr>
            <a:noAutofit/>
          </a:bodyPr>
          <a:lstStyle/>
          <a:p>
            <a:r>
              <a:rPr lang="en-US" dirty="0" smtClean="0"/>
              <a:t>What is Academia </a:t>
            </a:r>
            <a:r>
              <a:rPr lang="en-US" dirty="0" err="1" smtClean="0"/>
              <a:t>Bizarro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22651"/>
            <a:ext cx="38862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A lighter look at academia...</a:t>
            </a:r>
          </a:p>
          <a:p>
            <a:pPr lvl="1"/>
            <a:r>
              <a:rPr lang="en-US" dirty="0" smtClean="0"/>
              <a:t>Importance?</a:t>
            </a:r>
          </a:p>
          <a:p>
            <a:endParaRPr lang="en-US" dirty="0" smtClean="0"/>
          </a:p>
          <a:p>
            <a:r>
              <a:rPr lang="en-US" dirty="0" smtClean="0"/>
              <a:t>Every week</a:t>
            </a:r>
          </a:p>
          <a:p>
            <a:pPr lvl="1"/>
            <a:r>
              <a:rPr lang="en-US" dirty="0" smtClean="0"/>
              <a:t>Relevance to current Brown Bag</a:t>
            </a:r>
          </a:p>
          <a:p>
            <a:endParaRPr lang="en-US" dirty="0"/>
          </a:p>
          <a:p>
            <a:r>
              <a:rPr lang="en-US" dirty="0" smtClean="0"/>
              <a:t>Geoscience-focus</a:t>
            </a:r>
            <a:endParaRPr lang="en-US" dirty="0"/>
          </a:p>
        </p:txBody>
      </p:sp>
      <p:pic>
        <p:nvPicPr>
          <p:cNvPr id="1026" name="Picture 2" descr="http://1.bp.blogspot.com/-kr9TD4nnQk4/T-1EdCET7fI/AAAAAAAABtk/x5s0AWRmAuc/s1600/bizarro-wor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354491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vdtimes.co.uk/protectedimage.php?image=DaveFoster/seinfeld8_02.jpg_03062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31167"/>
            <a:ext cx="3544910" cy="265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Kaustubh\Desktop\AB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0902"/>
            <a:ext cx="2895600" cy="51709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85111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qualifies?</a:t>
            </a:r>
            <a:endParaRPr lang="en-US" dirty="0"/>
          </a:p>
        </p:txBody>
      </p:sp>
      <p:pic>
        <p:nvPicPr>
          <p:cNvPr id="5" name="Picture 2" descr="C:\Users\Kaustubh\Desktop\AB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7"/>
          <a:stretch/>
        </p:blipFill>
        <p:spPr bwMode="auto">
          <a:xfrm>
            <a:off x="2432653" y="1905000"/>
            <a:ext cx="4220358" cy="914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>
            <a:stCxn id="5" idx="2"/>
            <a:endCxn id="8" idx="3"/>
          </p:cNvCxnSpPr>
          <p:nvPr/>
        </p:nvCxnSpPr>
        <p:spPr>
          <a:xfrm flipH="1">
            <a:off x="2619397" y="2819401"/>
            <a:ext cx="1923435" cy="12523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7197" y="3748585"/>
            <a:ext cx="2362200" cy="646331"/>
          </a:xfrm>
          <a:prstGeom prst="rect">
            <a:avLst/>
          </a:prstGeom>
          <a:noFill/>
          <a:ln>
            <a:solidFill>
              <a:schemeClr val="tx2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Articles containing outdated science</a:t>
            </a:r>
            <a:endParaRPr lang="en-US" dirty="0"/>
          </a:p>
        </p:txBody>
      </p:sp>
      <p:cxnSp>
        <p:nvCxnSpPr>
          <p:cNvPr id="10" name="Straight Arrow Connector 9"/>
          <p:cNvCxnSpPr>
            <a:stCxn id="5" idx="2"/>
            <a:endCxn id="13" idx="0"/>
          </p:cNvCxnSpPr>
          <p:nvPr/>
        </p:nvCxnSpPr>
        <p:spPr>
          <a:xfrm flipH="1">
            <a:off x="3075350" y="2819401"/>
            <a:ext cx="1467482" cy="207890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94250" y="4898304"/>
            <a:ext cx="2362200" cy="646331"/>
          </a:xfrm>
          <a:prstGeom prst="rect">
            <a:avLst/>
          </a:prstGeom>
          <a:noFill/>
          <a:ln>
            <a:solidFill>
              <a:schemeClr val="tx2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Historically relevant articles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5" idx="2"/>
            <a:endCxn id="23" idx="0"/>
          </p:cNvCxnSpPr>
          <p:nvPr/>
        </p:nvCxnSpPr>
        <p:spPr>
          <a:xfrm>
            <a:off x="4542832" y="2819401"/>
            <a:ext cx="447359" cy="312294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09091" y="5942350"/>
            <a:ext cx="2362200" cy="646331"/>
          </a:xfrm>
          <a:prstGeom prst="rect">
            <a:avLst/>
          </a:prstGeom>
          <a:noFill/>
          <a:ln>
            <a:solidFill>
              <a:schemeClr val="tx2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Witty/Sarcastic Literature</a:t>
            </a:r>
            <a:endParaRPr lang="en-US" dirty="0"/>
          </a:p>
        </p:txBody>
      </p:sp>
      <p:pic>
        <p:nvPicPr>
          <p:cNvPr id="27" name="Picture 2" descr="C:\Users\Kaustubh\Desktop\AB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0902"/>
            <a:ext cx="2895600" cy="51709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/>
          <a:extLst/>
        </p:spPr>
      </p:pic>
      <p:cxnSp>
        <p:nvCxnSpPr>
          <p:cNvPr id="28" name="Straight Arrow Connector 27"/>
          <p:cNvCxnSpPr>
            <a:stCxn id="5" idx="2"/>
            <a:endCxn id="32" idx="1"/>
          </p:cNvCxnSpPr>
          <p:nvPr/>
        </p:nvCxnSpPr>
        <p:spPr>
          <a:xfrm>
            <a:off x="4542832" y="2819401"/>
            <a:ext cx="1934168" cy="22888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477000" y="4923625"/>
            <a:ext cx="2362200" cy="369332"/>
          </a:xfrm>
          <a:prstGeom prst="rect">
            <a:avLst/>
          </a:prstGeom>
          <a:noFill/>
          <a:ln>
            <a:solidFill>
              <a:schemeClr val="tx2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Controversy</a:t>
            </a:r>
            <a:endParaRPr lang="en-US" dirty="0"/>
          </a:p>
        </p:txBody>
      </p:sp>
      <p:cxnSp>
        <p:nvCxnSpPr>
          <p:cNvPr id="39" name="Straight Arrow Connector 38"/>
          <p:cNvCxnSpPr>
            <a:stCxn id="5" idx="2"/>
            <a:endCxn id="40" idx="1"/>
          </p:cNvCxnSpPr>
          <p:nvPr/>
        </p:nvCxnSpPr>
        <p:spPr>
          <a:xfrm>
            <a:off x="4542832" y="2819401"/>
            <a:ext cx="1781768" cy="104902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324600" y="3545256"/>
            <a:ext cx="2362200" cy="646331"/>
          </a:xfrm>
          <a:prstGeom prst="rect">
            <a:avLst/>
          </a:prstGeom>
          <a:noFill/>
          <a:ln>
            <a:solidFill>
              <a:schemeClr val="tx2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Plain bizarre science/academia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8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23" grpId="0" animBg="1"/>
      <p:bldP spid="32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Outdated Science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" y="1600200"/>
            <a:ext cx="797242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Kaustubh\Desktop\AB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0902"/>
            <a:ext cx="2895600" cy="51709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/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" y="4724400"/>
            <a:ext cx="64770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37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Outdated Science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42" y="2590800"/>
            <a:ext cx="77438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Kaustubh\Desktop\AB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0902"/>
            <a:ext cx="2895600" cy="51709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/>
          <a:ex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" y="1981200"/>
            <a:ext cx="138112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Kaustubh\Documents\UT - JSG\BrownBag\ABiz\Gifs\01 - SeaFloor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108" y="4236405"/>
            <a:ext cx="2975692" cy="223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91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Historically Relevant Science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52800"/>
            <a:ext cx="7489762" cy="294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43" y="1752600"/>
            <a:ext cx="601027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65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Historically Relevant Science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" b="7978"/>
          <a:stretch/>
        </p:blipFill>
        <p:spPr bwMode="auto">
          <a:xfrm>
            <a:off x="0" y="1676400"/>
            <a:ext cx="4125533" cy="172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76400"/>
            <a:ext cx="5176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3999" y="4953000"/>
            <a:ext cx="66960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Kaustubh\Desktop\AB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0902"/>
            <a:ext cx="2895600" cy="51709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92471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Historically Relevant Science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24125"/>
            <a:ext cx="67056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Kaustubh\Desktop\AB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0902"/>
            <a:ext cx="2895600" cy="51709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/>
          <a:ex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038725"/>
            <a:ext cx="45815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9" y="2475024"/>
            <a:ext cx="7741282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47862" y="5040868"/>
            <a:ext cx="464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26 November 2008, Alex Jones’ Prison Planet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C:\Users\Kaustubh\Documents\UT - JSG\BrownBag\ABiz\Gifs\02 - Singer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34" y="2209800"/>
            <a:ext cx="3767666" cy="282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71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Witty Literature</a:t>
            </a:r>
            <a:endParaRPr lang="en-US" dirty="0"/>
          </a:p>
        </p:txBody>
      </p:sp>
      <p:pic>
        <p:nvPicPr>
          <p:cNvPr id="4" name="Picture 2" descr="C:\Users\Kaustubh\Desktop\AB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0902"/>
            <a:ext cx="2895600" cy="51709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/>
          <a:ex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955" y="5055885"/>
            <a:ext cx="5382263" cy="88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36" y="1931685"/>
            <a:ext cx="7412302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334" y="3581400"/>
            <a:ext cx="5247504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934" y="3581400"/>
            <a:ext cx="6644303" cy="101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urved Connector 8"/>
          <p:cNvCxnSpPr>
            <a:stCxn id="5" idx="1"/>
          </p:cNvCxnSpPr>
          <p:nvPr/>
        </p:nvCxnSpPr>
        <p:spPr>
          <a:xfrm rot="10800000">
            <a:off x="1676401" y="4800601"/>
            <a:ext cx="244555" cy="699142"/>
          </a:xfrm>
          <a:prstGeom prst="curved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http://sipology.files.wordpress.com/2012/06/j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72000"/>
            <a:ext cx="1752600" cy="227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49" name="Curved Connector 6148"/>
          <p:cNvCxnSpPr>
            <a:stCxn id="6146" idx="3"/>
            <a:endCxn id="6148" idx="0"/>
          </p:cNvCxnSpPr>
          <p:nvPr/>
        </p:nvCxnSpPr>
        <p:spPr>
          <a:xfrm>
            <a:off x="7934237" y="4087699"/>
            <a:ext cx="257263" cy="484301"/>
          </a:xfrm>
          <a:prstGeom prst="curved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9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UTIG2">
      <a:dk1>
        <a:srgbClr val="27455E"/>
      </a:dk1>
      <a:lt1>
        <a:srgbClr val="FFFFFF"/>
      </a:lt1>
      <a:dk2>
        <a:srgbClr val="151515"/>
      </a:dk2>
      <a:lt2>
        <a:srgbClr val="D8D8D8"/>
      </a:lt2>
      <a:accent1>
        <a:srgbClr val="5F92BC"/>
      </a:accent1>
      <a:accent2>
        <a:srgbClr val="345D7E"/>
      </a:accent2>
      <a:accent3>
        <a:srgbClr val="A5AB81"/>
      </a:accent3>
      <a:accent4>
        <a:srgbClr val="D8B25C"/>
      </a:accent4>
      <a:accent5>
        <a:srgbClr val="1A2E3F"/>
      </a:accent5>
      <a:accent6>
        <a:srgbClr val="968C8C"/>
      </a:accent6>
      <a:hlink>
        <a:srgbClr val="F7B615"/>
      </a:hlink>
      <a:folHlink>
        <a:srgbClr val="704404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583</TotalTime>
  <Words>102</Words>
  <Application>Microsoft Office PowerPoint</Application>
  <PresentationFormat>On-screen Show (4:3)</PresentationFormat>
  <Paragraphs>39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Median</vt:lpstr>
      <vt:lpstr>PowerPoint Presentation</vt:lpstr>
      <vt:lpstr>What is Academia Bizarro?</vt:lpstr>
      <vt:lpstr>What qualifies?</vt:lpstr>
      <vt:lpstr>Outdated Science</vt:lpstr>
      <vt:lpstr>Outdated Science</vt:lpstr>
      <vt:lpstr>Historically Relevant Science</vt:lpstr>
      <vt:lpstr>Historically Relevant Science</vt:lpstr>
      <vt:lpstr>Historically Relevant Science</vt:lpstr>
      <vt:lpstr>Witty Literature</vt:lpstr>
      <vt:lpstr>Witty Literature</vt:lpstr>
      <vt:lpstr>Witty Literature: Awesome Abstracts</vt:lpstr>
      <vt:lpstr>Controversy!</vt:lpstr>
      <vt:lpstr>Controversy!</vt:lpstr>
      <vt:lpstr>Bizarre Science!</vt:lpstr>
      <vt:lpstr>Bizarre Science!</vt:lpstr>
      <vt:lpstr>Quirky Field Pictures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Kaustubh</dc:creator>
  <cp:lastModifiedBy>Kaustubh</cp:lastModifiedBy>
  <cp:revision>34</cp:revision>
  <dcterms:created xsi:type="dcterms:W3CDTF">2013-01-29T17:29:53Z</dcterms:created>
  <dcterms:modified xsi:type="dcterms:W3CDTF">2013-01-30T17:50:17Z</dcterms:modified>
</cp:coreProperties>
</file>